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  <Relationship Id="rId1" Type="http://schemas.openxmlformats.org/officeDocument/2006/relationships/extended-properties" Target="docProps/app.xml"/>  <Relationship Id="rId2" Type="http://schemas.openxmlformats.org/package/2006/relationships/metadata/core-properties" Target="docProps/core.xml"/>  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22"/>
  </p:notesMaster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3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  <Relationship Id="rId1" Target="slideMasters/slideMaster1.xml" Type="http://schemas.openxmlformats.org/officeDocument/2006/relationships/slideMaster"/>  <Relationship Id="rId2" Target="slides/slide1.xml" Type="http://schemas.openxmlformats.org/officeDocument/2006/relationships/slide"/>  <Relationship Id="rId3" Target="slides/slide2.xml" Type="http://schemas.openxmlformats.org/officeDocument/2006/relationships/slide"/>  <Relationship Id="rId4" Target="slides/slide3.xml" Type="http://schemas.openxmlformats.org/officeDocument/2006/relationships/slide"/>  <Relationship Id="rId5" Target="slides/slide4.xml" Type="http://schemas.openxmlformats.org/officeDocument/2006/relationships/slide"/>  <Relationship Id="rId6" Target="slides/slide5.xml" Type="http://schemas.openxmlformats.org/officeDocument/2006/relationships/slide"/>  <Relationship Id="rId7" Target="slides/slide6.xml" Type="http://schemas.openxmlformats.org/officeDocument/2006/relationships/slide"/>  <Relationship Id="rId8" Target="slides/slide7.xml" Type="http://schemas.openxmlformats.org/officeDocument/2006/relationships/slide"/>  <Relationship Id="rId9" Target="slides/slide8.xml" Type="http://schemas.openxmlformats.org/officeDocument/2006/relationships/slide"/>  <Relationship Id="rId10" Target="slides/slide9.xml" Type="http://schemas.openxmlformats.org/officeDocument/2006/relationships/slide"/>  <Relationship Id="rId11" Target="slides/slide10.xml" Type="http://schemas.openxmlformats.org/officeDocument/2006/relationships/slide"/>  <Relationship Id="rId12" Target="slides/slide11.xml" Type="http://schemas.openxmlformats.org/officeDocument/2006/relationships/slide"/>  <Relationship Id="rId13" Target="slides/slide12.xml" Type="http://schemas.openxmlformats.org/officeDocument/2006/relationships/slide"/>  <Relationship Id="rId14" Target="slides/slide13.xml" Type="http://schemas.openxmlformats.org/officeDocument/2006/relationships/slide"/>  <Relationship Id="rId15" Target="slides/slide14.xml" Type="http://schemas.openxmlformats.org/officeDocument/2006/relationships/slide"/>  <Relationship Id="rId16" Target="slides/slide15.xml" Type="http://schemas.openxmlformats.org/officeDocument/2006/relationships/slide"/>  <Relationship Id="rId17" Target="slides/slide16.xml" Type="http://schemas.openxmlformats.org/officeDocument/2006/relationships/slide"/>  <Relationship Id="rId18" Type="http://schemas.openxmlformats.org/officeDocument/2006/relationships/presProps" Target="presProps.xml"/>  <Relationship Id="rId19" Type="http://schemas.openxmlformats.org/officeDocument/2006/relationships/viewProps" Target="viewProps.xml"/>  <Relationship Id="rId20" Type="http://schemas.openxmlformats.org/officeDocument/2006/relationships/theme" Target="theme/theme1.xml"/>  <Relationship Id="rId21" Type="http://schemas.openxmlformats.org/officeDocument/2006/relationships/tableStyles" Target="tableStyles.xml"/>  <Relationship Id="rId22" Type="http://schemas.openxmlformats.org/officeDocument/2006/relationships/notesMaster" Target="notesMasters/notesMaster1.xml"/></Relationships>
</file>

<file path=ppt/media/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 smtClean="0"/>
              <a:t>6/20/18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arget="../slideLayouts/slideLayout1.xml" Type="http://schemas.openxmlformats.org/officeDocument/2006/relationships/slideLayout"/><Relationship Id="rId2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arget="../media/image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.xml" Type="http://schemas.openxmlformats.org/officeDocument/2006/relationships/notesSlide"/></Relationships>
</file>

<file path=ppt/slides/_rels/slide10.xml.rels><?xml version="1.0" encoding="UTF-8" standalone="yes"?>
<Relationships xmlns="http://schemas.openxmlformats.org/package/2006/relationships"><Relationship Id="rId1" Target="../media/image10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0.xml" Type="http://schemas.openxmlformats.org/officeDocument/2006/relationships/notesSlide"/></Relationships>
</file>

<file path=ppt/slides/_rels/slide11.xml.rels><?xml version="1.0" encoding="UTF-8" standalone="yes"?>
<Relationships xmlns="http://schemas.openxmlformats.org/package/2006/relationships"><Relationship Id="rId1" Target="../media/image11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1.xml" Type="http://schemas.openxmlformats.org/officeDocument/2006/relationships/notesSlide"/></Relationships>
</file>

<file path=ppt/slides/_rels/slide12.xml.rels><?xml version="1.0" encoding="UTF-8" standalone="yes"?>
<Relationships xmlns="http://schemas.openxmlformats.org/package/2006/relationships"><Relationship Id="rId1" Target="../media/image1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2.xml" Type="http://schemas.openxmlformats.org/officeDocument/2006/relationships/notesSlide"/></Relationships>
</file>

<file path=ppt/slides/_rels/slide13.xml.rels><?xml version="1.0" encoding="UTF-8" standalone="yes"?>
<Relationships xmlns="http://schemas.openxmlformats.org/package/2006/relationships"><Relationship Id="rId1" Target="../media/image1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3.xml" Type="http://schemas.openxmlformats.org/officeDocument/2006/relationships/notesSlide"/></Relationships>
</file>

<file path=ppt/slides/_rels/slide14.xml.rels><?xml version="1.0" encoding="UTF-8" standalone="yes"?>
<Relationships xmlns="http://schemas.openxmlformats.org/package/2006/relationships"><Relationship Id="rId1" Target="../media/image1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4.xml" Type="http://schemas.openxmlformats.org/officeDocument/2006/relationships/notesSlide"/></Relationships>
</file>

<file path=ppt/slides/_rels/slide15.xml.rels><?xml version="1.0" encoding="UTF-8" standalone="yes"?>
<Relationships xmlns="http://schemas.openxmlformats.org/package/2006/relationships"><Relationship Id="rId1" Target="../media/image1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5.xml" Type="http://schemas.openxmlformats.org/officeDocument/2006/relationships/notesSlide"/></Relationships>
</file>

<file path=ppt/slides/_rels/slide16.xml.rels><?xml version="1.0" encoding="UTF-8" standalone="yes"?>
<Relationships xmlns="http://schemas.openxmlformats.org/package/2006/relationships"><Relationship Id="rId1" Target="../media/image16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16.xml" Type="http://schemas.openxmlformats.org/officeDocument/2006/relationships/notesSlide"/></Relationships>
</file>

<file path=ppt/slides/_rels/slide2.xml.rels><?xml version="1.0" encoding="UTF-8" standalone="yes"?>
<Relationships xmlns="http://schemas.openxmlformats.org/package/2006/relationships"><Relationship Id="rId1" Target="../media/image2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2.xml" Type="http://schemas.openxmlformats.org/officeDocument/2006/relationships/notesSlide"/></Relationships>
</file>

<file path=ppt/slides/_rels/slide3.xml.rels><?xml version="1.0" encoding="UTF-8" standalone="yes"?>
<Relationships xmlns="http://schemas.openxmlformats.org/package/2006/relationships"><Relationship Id="rId1" Target="../media/image3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3.xml" Type="http://schemas.openxmlformats.org/officeDocument/2006/relationships/notesSlide"/></Relationships>
</file>

<file path=ppt/slides/_rels/slide4.xml.rels><?xml version="1.0" encoding="UTF-8" standalone="yes"?>
<Relationships xmlns="http://schemas.openxmlformats.org/package/2006/relationships"><Relationship Id="rId1" Target="../media/image4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4.xml" Type="http://schemas.openxmlformats.org/officeDocument/2006/relationships/notesSlide"/></Relationships>
</file>

<file path=ppt/slides/_rels/slide5.xml.rels><?xml version="1.0" encoding="UTF-8" standalone="yes"?>
<Relationships xmlns="http://schemas.openxmlformats.org/package/2006/relationships"><Relationship Id="rId1" Target="../media/image5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5.xml" Type="http://schemas.openxmlformats.org/officeDocument/2006/relationships/notesSlide"/></Relationships>
</file>

<file path=ppt/slides/_rels/slide6.xml.rels><?xml version="1.0" encoding="UTF-8" standalone="yes"?>
<Relationships xmlns="http://schemas.openxmlformats.org/package/2006/relationships"><Relationship Id="rId1" Target="../media/image6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6.xml" Type="http://schemas.openxmlformats.org/officeDocument/2006/relationships/notesSlide"/></Relationships>
</file>

<file path=ppt/slides/_rels/slide7.xml.rels><?xml version="1.0" encoding="UTF-8" standalone="yes"?>
<Relationships xmlns="http://schemas.openxmlformats.org/package/2006/relationships"><Relationship Id="rId1" Target="../media/image7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7.xml" Type="http://schemas.openxmlformats.org/officeDocument/2006/relationships/notesSlide"/></Relationships>
</file>

<file path=ppt/slides/_rels/slide8.xml.rels><?xml version="1.0" encoding="UTF-8" standalone="yes"?>
<Relationships xmlns="http://schemas.openxmlformats.org/package/2006/relationships"><Relationship Id="rId1" Target="../media/image8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8.xml" Type="http://schemas.openxmlformats.org/officeDocument/2006/relationships/notesSlide"/></Relationships>
</file>

<file path=ppt/slides/_rels/slide9.xml.rels><?xml version="1.0" encoding="UTF-8" standalone="yes"?>
<Relationships xmlns="http://schemas.openxmlformats.org/package/2006/relationships"><Relationship Id="rId1" Target="../media/image9.jpg" Type="http://schemas.openxmlformats.org/officeDocument/2006/relationships/image"/><Relationship Id="rId2" Target="../slideLayouts/slideLayout1.xml" Type="http://schemas.openxmlformats.org/officeDocument/2006/relationships/slideLayout"/><Relationship Id="rId3" Target="../notesSlides/notesSlide9.xml" Type="http://schemas.openxmlformats.org/officeDocument/2006/relationships/notesSlide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Nac4BoANXcjNhrKbj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P7gPeCj0jhP4vFNbxr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SlOOQmQFHzFHXC79N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SlXcDnwuhSMC6q9wW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SfpsJ3FgNDAMtrAK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Su1lBd0c8zPy6tuwF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Sv148zqrl5LYWM9H5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Nghl1OhWfdrhuoXSY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Ne_c2rJdsVdAkDf5r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Nk3Q06pJT0GvksvjD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NnzJkCXc_syJ5Xrk7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ScjGhcr8xfkcnfZxE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SfQNvupf6A-CtNyLS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SoDbn8eDaA-CRinEY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Ss6UcF-FDPn69nhA9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/tmp/beautiful_ai_exports/-MOSsSct4NVkO4cY-isF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</PresentationFormat>
  <Paragraphs>0</Paragraphs>
  <Slides>16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2020-12-22T19:30:19.756Z</dcterms:created>
  <dcterms:modified xsi:type="dcterms:W3CDTF">2020-12-22T19:30:19.756Z</dcterms:modified>
</cp:coreProperties>
</file>